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5F242B1-0C31-4724-B4DA-818106FD78BE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441" autoAdjust="0"/>
  </p:normalViewPr>
  <p:slideViewPr>
    <p:cSldViewPr snapToGrid="0">
      <p:cViewPr varScale="1">
        <p:scale>
          <a:sx n="86" d="100"/>
          <a:sy n="86" d="100"/>
        </p:scale>
        <p:origin x="2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94608-576C-4505-B4C3-E995AE24B67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42C6-3B4D-4A0B-8C48-E94D99860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9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C4ED-FF18-41F6-9253-8777F506ED6C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F4765-B652-48D8-9C70-CD1C73DB2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4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320-D7FB-4CD6-AAF3-4ACD2DFFF022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7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40B5-55E6-4893-A8C7-EEB20BF61AD1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E5F9-978F-4A4A-A67A-B0285E31CC90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8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B3B7-B163-420A-94B5-EE0968129E7F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11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A468-F63A-4354-8555-BC670D8CAFAC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5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737-BB04-47DF-97A0-B8146ADF6D13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15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AB0-1FA5-495D-A9FE-355C1193D7A7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FAA8-F541-40C9-913F-8D5EF005195B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9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2FD-9A8E-4656-8653-55E4063770F1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19F-1C7C-45E6-8EF9-FC9700EEB68B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3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9D78-B363-4137-8914-C25B0AB920DC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6812-489F-4C0D-9AFB-E4C9F2C69352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DD75-56AF-4D76-A99C-069120F16240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3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3FC7-26C8-4759-83A5-9122CCBF27E7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E9DB-1EEE-48D7-A33D-9341BB074C87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8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156-936C-455F-93D2-14C9278E2511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8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8184-D815-4BD8-9DD0-C8A64CF1641D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7DA8DB-8919-4CB2-8B9D-6278C33F76CD}" type="datetime1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ОсОО «Камэкспорт»  Дилер ПАО «КАМАЗ» в Кыргызстане, г.Бишкек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51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8556607" cy="443754"/>
          </a:xfrm>
        </p:spPr>
        <p:txBody>
          <a:bodyPr>
            <a:normAutofit/>
          </a:bodyPr>
          <a:lstStyle/>
          <a:p>
            <a:r>
              <a:rPr lang="ru-RU" sz="2100" dirty="0" err="1" smtClean="0"/>
              <a:t>Осоо</a:t>
            </a:r>
            <a:r>
              <a:rPr lang="ru-RU" sz="2100" dirty="0" smtClean="0"/>
              <a:t> «</a:t>
            </a:r>
            <a:r>
              <a:rPr lang="ru-RU" sz="2100" dirty="0" err="1" smtClean="0"/>
              <a:t>камэкспорт</a:t>
            </a:r>
            <a:r>
              <a:rPr lang="ru-RU" sz="2100" dirty="0" smtClean="0"/>
              <a:t>» дилер </a:t>
            </a:r>
            <a:r>
              <a:rPr lang="ru-RU" sz="2100" dirty="0" err="1" smtClean="0"/>
              <a:t>пао</a:t>
            </a:r>
            <a:r>
              <a:rPr lang="ru-RU" sz="2100" dirty="0" smtClean="0"/>
              <a:t> «</a:t>
            </a:r>
            <a:r>
              <a:rPr lang="ru-RU" sz="2100" dirty="0" err="1" smtClean="0"/>
              <a:t>камаз</a:t>
            </a:r>
            <a:r>
              <a:rPr lang="ru-RU" sz="2100" dirty="0" smtClean="0"/>
              <a:t>» в </a:t>
            </a:r>
            <a:r>
              <a:rPr lang="ru-RU" sz="2100" dirty="0" err="1" smtClean="0"/>
              <a:t>кыргызстане</a:t>
            </a:r>
            <a:r>
              <a:rPr lang="ru-RU" sz="2100" dirty="0" smtClean="0"/>
              <a:t>  </a:t>
            </a:r>
            <a:endParaRPr lang="ru-RU" sz="2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2176431"/>
            <a:ext cx="6400800" cy="1947333"/>
          </a:xfrm>
        </p:spPr>
        <p:txBody>
          <a:bodyPr/>
          <a:lstStyle/>
          <a:p>
            <a:r>
              <a:rPr lang="ru-RU" dirty="0" smtClean="0"/>
              <a:t>АВТОЦЕНТР «КАМАЗ» </a:t>
            </a:r>
          </a:p>
          <a:p>
            <a:r>
              <a:rPr lang="ru-RU" dirty="0" smtClean="0"/>
              <a:t>РЕСПУБЛИКА КЫРГЫЗСТАН</a:t>
            </a:r>
          </a:p>
          <a:p>
            <a:r>
              <a:rPr lang="ru-RU" dirty="0" smtClean="0"/>
              <a:t>г. БИШКЕК</a:t>
            </a:r>
          </a:p>
          <a:p>
            <a:r>
              <a:rPr lang="ru-RU" dirty="0"/>
              <a:t>у</a:t>
            </a:r>
            <a:r>
              <a:rPr lang="ru-RU" dirty="0" smtClean="0"/>
              <a:t>л. </a:t>
            </a:r>
            <a:r>
              <a:rPr lang="ru-RU" dirty="0" err="1" smtClean="0"/>
              <a:t>Алыкулова</a:t>
            </a:r>
            <a:r>
              <a:rPr lang="ru-RU" dirty="0" smtClean="0"/>
              <a:t>, д.1.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574" y="1534213"/>
            <a:ext cx="7508838" cy="46352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466" y="135718"/>
            <a:ext cx="1153920" cy="16484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703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46276" y="1215921"/>
            <a:ext cx="4483330" cy="28532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951" y="3304140"/>
            <a:ext cx="4705667" cy="3529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92" y="3745085"/>
            <a:ext cx="4724356" cy="310061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Грузоподъемное оборудование</a:t>
            </a:r>
            <a:endParaRPr lang="ru-RU" sz="1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7268" y="6448540"/>
            <a:ext cx="470038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10</a:t>
            </a:fld>
            <a:endParaRPr lang="en-US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91" y="401753"/>
            <a:ext cx="4724357" cy="3343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627" y="3375752"/>
            <a:ext cx="436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погрузчик г/п 3 тонны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2186" y="4205297"/>
            <a:ext cx="2048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Таль г/п 1 тонна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139187" y="3375751"/>
            <a:ext cx="42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Стойка трансмиссионная механическая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852" y="3422188"/>
            <a:ext cx="4709029" cy="32571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90125" y="4202159"/>
            <a:ext cx="3252374" cy="1701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08951" y="3825152"/>
            <a:ext cx="3261929" cy="2446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Оборудование для ремонта двигателей</a:t>
            </a:r>
            <a:endParaRPr lang="ru-RU" sz="1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7268" y="6448540"/>
            <a:ext cx="470038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11</a:t>
            </a:fld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7" y="627960"/>
            <a:ext cx="3014499" cy="3509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98" y="749620"/>
            <a:ext cx="208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Стенд для ремонта двигателей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37367" y="793126"/>
            <a:ext cx="2809544" cy="2441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1790" y="725688"/>
            <a:ext cx="2048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компрессор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75804" y="614623"/>
            <a:ext cx="2714048" cy="2799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09361" y="607776"/>
            <a:ext cx="2790445" cy="28212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8495" y="627961"/>
            <a:ext cx="4464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Тестеры давления масла с набором головок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96806" y="3515138"/>
            <a:ext cx="204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Регулировка форсунок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25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Оборудование для мойки, заправки и смазки</a:t>
            </a:r>
            <a:endParaRPr lang="ru-RU" sz="1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7268" y="6448540"/>
            <a:ext cx="470038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12</a:t>
            </a:fld>
            <a:endParaRPr lang="en-US" sz="1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7239" y="1056281"/>
            <a:ext cx="3426561" cy="2569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27932" y="1144673"/>
            <a:ext cx="3426560" cy="2393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4"/>
          <a:stretch/>
        </p:blipFill>
        <p:spPr>
          <a:xfrm rot="5400000">
            <a:off x="6056486" y="281741"/>
            <a:ext cx="4278576" cy="49710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537" y="4246368"/>
            <a:ext cx="2917245" cy="20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7268" y="6448540"/>
            <a:ext cx="470038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13</a:t>
            </a:fld>
            <a:endParaRPr lang="en-US" sz="1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5636"/>
            <a:ext cx="4237406" cy="35572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158" y="1842087"/>
            <a:ext cx="6124148" cy="470436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098" y="147183"/>
            <a:ext cx="3193317" cy="3832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Контрольно-диагностическое Оборудование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96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22922" y="3986768"/>
            <a:ext cx="2533776" cy="2843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585" y="3486993"/>
            <a:ext cx="3304276" cy="307261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7268" y="6448540"/>
            <a:ext cx="470038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14</a:t>
            </a:fld>
            <a:endParaRPr lang="en-US" sz="1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22270" y="2525324"/>
            <a:ext cx="5439995" cy="1645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Инструмент для то и ремонта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18" y="627961"/>
            <a:ext cx="3072611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87096" y="1657916"/>
            <a:ext cx="4188481" cy="2128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6003" y="681010"/>
            <a:ext cx="3531446" cy="3425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9073" y="3810818"/>
            <a:ext cx="151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Гайковёрт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17050" y="4802922"/>
            <a:ext cx="170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Пуско</a:t>
            </a:r>
            <a:r>
              <a:rPr lang="ru-RU" sz="1400" dirty="0" smtClean="0"/>
              <a:t>-зарядное устройство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54103" y="6034751"/>
            <a:ext cx="212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Ключ динамометрический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71918" y="4428248"/>
            <a:ext cx="197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Штангенциркуль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37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408" y="3516442"/>
            <a:ext cx="1969597" cy="32109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415" y="3575040"/>
            <a:ext cx="1940986" cy="327669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7268" y="6448540"/>
            <a:ext cx="470038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15</a:t>
            </a:fld>
            <a:endParaRPr lang="en-US" sz="1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Сертифицированные специалисты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90" y="627961"/>
            <a:ext cx="2167125" cy="3281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673" y="620742"/>
            <a:ext cx="2184422" cy="3289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273" y="540009"/>
            <a:ext cx="1832739" cy="31596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304" y="539810"/>
            <a:ext cx="1869286" cy="31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7268" y="6448540"/>
            <a:ext cx="470038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16</a:t>
            </a:fld>
            <a:endParaRPr lang="en-US" sz="1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Фото автомобилей на складе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4" y="792166"/>
            <a:ext cx="3583255" cy="2687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259" y="792166"/>
            <a:ext cx="3624149" cy="2718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01" y="792166"/>
            <a:ext cx="3637668" cy="27282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235" y="3504778"/>
            <a:ext cx="4312241" cy="25840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4" y="3479607"/>
            <a:ext cx="3962401" cy="3083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5106" y="4282068"/>
            <a:ext cx="373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Автомобиль технической помощи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0259" y="3504778"/>
            <a:ext cx="4288726" cy="26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212" y="3566688"/>
            <a:ext cx="6051263" cy="3291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180" y="3582383"/>
            <a:ext cx="4214201" cy="3198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Производственные помещения и сооружения</a:t>
            </a:r>
            <a:endParaRPr lang="ru-RU" sz="1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2</a:t>
            </a:fld>
            <a:endParaRPr lang="en-US" sz="1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11" y="421733"/>
            <a:ext cx="4729238" cy="316065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49" y="421733"/>
            <a:ext cx="5508932" cy="31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3</a:t>
            </a:fld>
            <a:endParaRPr lang="en-US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099" y="3541632"/>
            <a:ext cx="4724870" cy="29710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100" y="710063"/>
            <a:ext cx="4724869" cy="2984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1052"/>
            <a:ext cx="6409328" cy="3625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86" y="3603961"/>
            <a:ext cx="5269556" cy="29792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Производственный цех обслуживания на 6 постов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60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694" y="1"/>
            <a:ext cx="3403021" cy="3707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4"/>
          <a:stretch/>
        </p:blipFill>
        <p:spPr>
          <a:xfrm>
            <a:off x="0" y="852429"/>
            <a:ext cx="5718942" cy="5312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853" y="3182724"/>
            <a:ext cx="3797146" cy="36752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995" y="3183874"/>
            <a:ext cx="3511857" cy="3674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Участок мойки автомобилей</a:t>
            </a:r>
            <a:endParaRPr lang="ru-RU" sz="1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18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83" y="1299990"/>
            <a:ext cx="5878147" cy="4394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930" y="1286947"/>
            <a:ext cx="5655077" cy="4407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Участок диагностики технического состояния</a:t>
            </a:r>
            <a:endParaRPr lang="ru-RU" sz="1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55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7942"/>
            <a:ext cx="4849345" cy="3637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067" y="917942"/>
            <a:ext cx="4693545" cy="3637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82483" y="2848482"/>
            <a:ext cx="4166804" cy="3852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Участок то и </a:t>
            </a:r>
            <a:r>
              <a:rPr lang="ru-RU" sz="1800" dirty="0" err="1" smtClean="0"/>
              <a:t>тр</a:t>
            </a:r>
            <a:endParaRPr lang="ru-RU" sz="1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46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86" y="3731578"/>
            <a:ext cx="4225148" cy="3101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534" y="3744167"/>
            <a:ext cx="3747235" cy="3101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19573" y="1694773"/>
            <a:ext cx="6483426" cy="3843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Агрегатный участок – участок по ремонту двигателей</a:t>
            </a:r>
            <a:endParaRPr lang="ru-RU" sz="1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7</a:t>
            </a:fld>
            <a:endParaRPr lang="en-US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86" y="374574"/>
            <a:ext cx="4220463" cy="3369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849" y="374574"/>
            <a:ext cx="3751920" cy="33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13965" y="857250"/>
            <a:ext cx="6858000" cy="51435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участок по ремонту электрооборудования</a:t>
            </a:r>
            <a:endParaRPr lang="ru-RU" sz="1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8</a:t>
            </a:fld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5759"/>
            <a:ext cx="5571215" cy="45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462" y="3773382"/>
            <a:ext cx="3668645" cy="300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78" y="3764319"/>
            <a:ext cx="4022084" cy="301656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9" y="1"/>
            <a:ext cx="1109031" cy="1584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6956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Склад запасных частей и изолятор брака</a:t>
            </a:r>
            <a:endParaRPr lang="ru-RU" sz="1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4212" y="6492875"/>
            <a:ext cx="7543800" cy="365125"/>
          </a:xfrm>
        </p:spPr>
        <p:txBody>
          <a:bodyPr/>
          <a:lstStyle/>
          <a:p>
            <a:r>
              <a:rPr lang="ru-RU" sz="1600" b="1" dirty="0" err="1" smtClean="0"/>
              <a:t>ОсОО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Камэкспорт</a:t>
            </a:r>
            <a:r>
              <a:rPr lang="ru-RU" sz="1600" b="1" dirty="0" smtClean="0"/>
              <a:t>»  Дилер ПАО «КАМАЗ» в Кыргызстане, </a:t>
            </a:r>
            <a:r>
              <a:rPr lang="ru-RU" sz="1600" b="1" dirty="0" err="1" smtClean="0"/>
              <a:t>г.Бишкек</a:t>
            </a:r>
            <a:r>
              <a:rPr lang="ru-RU" sz="1600" b="1" dirty="0" smtClean="0"/>
              <a:t>  </a:t>
            </a:r>
            <a:endParaRPr lang="en-US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1100" y="6448540"/>
            <a:ext cx="246206" cy="332342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9</a:t>
            </a:fld>
            <a:endParaRPr lang="en-US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77492" y="1272062"/>
            <a:ext cx="5628840" cy="41825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78" y="534549"/>
            <a:ext cx="4022084" cy="32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496</TotalTime>
  <Words>334</Words>
  <Application>Microsoft Office PowerPoint</Application>
  <PresentationFormat>Широкоэкранный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Сектор</vt:lpstr>
      <vt:lpstr>Осоо «камэкспорт» дилер пао «камаз» в кыргызстане  </vt:lpstr>
      <vt:lpstr>Производственные помещения и сооружения</vt:lpstr>
      <vt:lpstr>                      Производственный цех обслуживания на 6 постов</vt:lpstr>
      <vt:lpstr>Участок мойки автомобилей</vt:lpstr>
      <vt:lpstr>Участок диагностики технического состояния</vt:lpstr>
      <vt:lpstr>Участок то и тр</vt:lpstr>
      <vt:lpstr>Агрегатный участок – участок по ремонту двигателей</vt:lpstr>
      <vt:lpstr>участок по ремонту электрооборудования</vt:lpstr>
      <vt:lpstr>Склад запасных частей и изолятор брака</vt:lpstr>
      <vt:lpstr>Грузоподъемное оборудование</vt:lpstr>
      <vt:lpstr>Оборудование для ремонта двигателей</vt:lpstr>
      <vt:lpstr>Оборудование для мойки, заправки и смазки</vt:lpstr>
      <vt:lpstr>Контрольно-диагностическое Оборудование</vt:lpstr>
      <vt:lpstr>Инструмент для то и ремонта</vt:lpstr>
      <vt:lpstr>Сертифицированные специалисты</vt:lpstr>
      <vt:lpstr>Фото автомобилей на складе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Осоо «камэкспорт»</dc:title>
  <dc:creator>user</dc:creator>
  <cp:lastModifiedBy>user</cp:lastModifiedBy>
  <cp:revision>41</cp:revision>
  <dcterms:created xsi:type="dcterms:W3CDTF">2018-11-07T12:33:54Z</dcterms:created>
  <dcterms:modified xsi:type="dcterms:W3CDTF">2018-11-09T07:05:16Z</dcterms:modified>
</cp:coreProperties>
</file>